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65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68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12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79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8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68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7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28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6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5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12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2476-25D6-4A33-B476-17C80D700CD7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95A2-8463-4229-A4C8-F4B608CF6A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ap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trilho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6" y="0"/>
            <a:ext cx="6836093" cy="91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Arte Paula.gif"/>
          <p:cNvPicPr/>
          <p:nvPr/>
        </p:nvPicPr>
        <p:blipFill rotWithShape="1">
          <a:blip r:embed="rId2" cstate="print"/>
          <a:srcRect b="7857"/>
          <a:stretch/>
        </p:blipFill>
        <p:spPr bwMode="auto">
          <a:xfrm>
            <a:off x="13792" y="0"/>
            <a:ext cx="6844207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20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inalização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5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Apresentação na tela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Lopes Correia</dc:creator>
  <cp:lastModifiedBy>Ricardo Lopes Correia</cp:lastModifiedBy>
  <cp:revision>2</cp:revision>
  <dcterms:created xsi:type="dcterms:W3CDTF">2017-02-21T13:57:16Z</dcterms:created>
  <dcterms:modified xsi:type="dcterms:W3CDTF">2017-02-21T14:08:36Z</dcterms:modified>
</cp:coreProperties>
</file>