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3600450" cy="5040313"/>
  <p:notesSz cx="6858000" cy="9144000"/>
  <p:defaultTextStyle>
    <a:defPPr>
      <a:defRPr lang="pt-BR"/>
    </a:defPPr>
    <a:lvl1pPr marL="0" algn="l" defTabSz="49368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246842" algn="l" defTabSz="49368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493685" algn="l" defTabSz="49368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740527" algn="l" defTabSz="49368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987369" algn="l" defTabSz="49368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234211" algn="l" defTabSz="49368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1481054" algn="l" defTabSz="49368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1727896" algn="l" defTabSz="49368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1974738" algn="l" defTabSz="493685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-2334" y="-300"/>
      </p:cViewPr>
      <p:guideLst>
        <p:guide orient="horz" pos="1588"/>
        <p:guide pos="113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70034" y="1565765"/>
            <a:ext cx="3060383" cy="10804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40068" y="2856177"/>
            <a:ext cx="2520315" cy="12880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46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936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405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873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342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4810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278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9747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0D692-A308-4AC4-9CD3-441B77289926}" type="datetimeFigureOut">
              <a:rPr lang="pt-BR" smtClean="0"/>
              <a:t>24/02/2017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0B79C-A38F-4DC1-9EA7-CE3979CD8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0268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0D692-A308-4AC4-9CD3-441B77289926}" type="datetimeFigureOut">
              <a:rPr lang="pt-BR" smtClean="0"/>
              <a:t>24/02/2017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0B79C-A38F-4DC1-9EA7-CE3979CD8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9219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957745" y="269517"/>
            <a:ext cx="607576" cy="5733356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35017" y="269517"/>
            <a:ext cx="1762721" cy="5733356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0D692-A308-4AC4-9CD3-441B77289926}" type="datetimeFigureOut">
              <a:rPr lang="pt-BR" smtClean="0"/>
              <a:t>24/02/2017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0B79C-A38F-4DC1-9EA7-CE3979CD8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3978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0D692-A308-4AC4-9CD3-441B77289926}" type="datetimeFigureOut">
              <a:rPr lang="pt-BR" smtClean="0"/>
              <a:t>24/02/2017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0B79C-A38F-4DC1-9EA7-CE3979CD8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2740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4411" y="3238868"/>
            <a:ext cx="3060383" cy="1001062"/>
          </a:xfrm>
        </p:spPr>
        <p:txBody>
          <a:bodyPr anchor="t"/>
          <a:lstStyle>
            <a:lvl1pPr algn="l">
              <a:defRPr sz="22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84411" y="2136300"/>
            <a:ext cx="3060383" cy="1102568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46842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49368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40527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98736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234211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48105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727896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1974738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0D692-A308-4AC4-9CD3-441B77289926}" type="datetimeFigureOut">
              <a:rPr lang="pt-BR" smtClean="0"/>
              <a:t>24/02/2017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0B79C-A38F-4DC1-9EA7-CE3979CD8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3172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35017" y="1568098"/>
            <a:ext cx="1185148" cy="4434776"/>
          </a:xfrm>
        </p:spPr>
        <p:txBody>
          <a:bodyPr/>
          <a:lstStyle>
            <a:lvl1pPr>
              <a:defRPr sz="15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380173" y="1568098"/>
            <a:ext cx="1185148" cy="4434776"/>
          </a:xfrm>
        </p:spPr>
        <p:txBody>
          <a:bodyPr/>
          <a:lstStyle>
            <a:lvl1pPr>
              <a:defRPr sz="15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0D692-A308-4AC4-9CD3-441B77289926}" type="datetimeFigureOut">
              <a:rPr lang="pt-BR" smtClean="0"/>
              <a:t>24/02/2017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0B79C-A38F-4DC1-9EA7-CE3979CD8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2035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0023" y="201846"/>
            <a:ext cx="3240405" cy="840052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0023" y="1128237"/>
            <a:ext cx="1590824" cy="470195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46842" indent="0">
              <a:buNone/>
              <a:defRPr sz="1100" b="1"/>
            </a:lvl2pPr>
            <a:lvl3pPr marL="493685" indent="0">
              <a:buNone/>
              <a:defRPr sz="1000" b="1"/>
            </a:lvl3pPr>
            <a:lvl4pPr marL="740527" indent="0">
              <a:buNone/>
              <a:defRPr sz="900" b="1"/>
            </a:lvl4pPr>
            <a:lvl5pPr marL="987369" indent="0">
              <a:buNone/>
              <a:defRPr sz="900" b="1"/>
            </a:lvl5pPr>
            <a:lvl6pPr marL="1234211" indent="0">
              <a:buNone/>
              <a:defRPr sz="900" b="1"/>
            </a:lvl6pPr>
            <a:lvl7pPr marL="1481054" indent="0">
              <a:buNone/>
              <a:defRPr sz="900" b="1"/>
            </a:lvl7pPr>
            <a:lvl8pPr marL="1727896" indent="0">
              <a:buNone/>
              <a:defRPr sz="900" b="1"/>
            </a:lvl8pPr>
            <a:lvl9pPr marL="1974738" indent="0">
              <a:buNone/>
              <a:defRPr sz="9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80023" y="1598432"/>
            <a:ext cx="1590824" cy="2904014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828979" y="1128237"/>
            <a:ext cx="1591449" cy="470195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46842" indent="0">
              <a:buNone/>
              <a:defRPr sz="1100" b="1"/>
            </a:lvl2pPr>
            <a:lvl3pPr marL="493685" indent="0">
              <a:buNone/>
              <a:defRPr sz="1000" b="1"/>
            </a:lvl3pPr>
            <a:lvl4pPr marL="740527" indent="0">
              <a:buNone/>
              <a:defRPr sz="900" b="1"/>
            </a:lvl4pPr>
            <a:lvl5pPr marL="987369" indent="0">
              <a:buNone/>
              <a:defRPr sz="900" b="1"/>
            </a:lvl5pPr>
            <a:lvl6pPr marL="1234211" indent="0">
              <a:buNone/>
              <a:defRPr sz="900" b="1"/>
            </a:lvl6pPr>
            <a:lvl7pPr marL="1481054" indent="0">
              <a:buNone/>
              <a:defRPr sz="900" b="1"/>
            </a:lvl7pPr>
            <a:lvl8pPr marL="1727896" indent="0">
              <a:buNone/>
              <a:defRPr sz="900" b="1"/>
            </a:lvl8pPr>
            <a:lvl9pPr marL="1974738" indent="0">
              <a:buNone/>
              <a:defRPr sz="9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828979" y="1598432"/>
            <a:ext cx="1591449" cy="2904014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0D692-A308-4AC4-9CD3-441B77289926}" type="datetimeFigureOut">
              <a:rPr lang="pt-BR" smtClean="0"/>
              <a:t>24/02/2017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0B79C-A38F-4DC1-9EA7-CE3979CD8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1382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0D692-A308-4AC4-9CD3-441B77289926}" type="datetimeFigureOut">
              <a:rPr lang="pt-BR" smtClean="0"/>
              <a:t>24/02/2017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0B79C-A38F-4DC1-9EA7-CE3979CD8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3948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0D692-A308-4AC4-9CD3-441B77289926}" type="datetimeFigureOut">
              <a:rPr lang="pt-BR" smtClean="0"/>
              <a:t>24/02/2017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0B79C-A38F-4DC1-9EA7-CE3979CD8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0545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0023" y="200679"/>
            <a:ext cx="1184523" cy="854053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07676" y="200679"/>
            <a:ext cx="2012752" cy="4301768"/>
          </a:xfrm>
        </p:spPr>
        <p:txBody>
          <a:bodyPr/>
          <a:lstStyle>
            <a:lvl1pPr>
              <a:defRPr sz="1700"/>
            </a:lvl1pPr>
            <a:lvl2pPr>
              <a:defRPr sz="15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80023" y="1054732"/>
            <a:ext cx="1184523" cy="3447715"/>
          </a:xfrm>
        </p:spPr>
        <p:txBody>
          <a:bodyPr/>
          <a:lstStyle>
            <a:lvl1pPr marL="0" indent="0">
              <a:buNone/>
              <a:defRPr sz="800"/>
            </a:lvl1pPr>
            <a:lvl2pPr marL="246842" indent="0">
              <a:buNone/>
              <a:defRPr sz="600"/>
            </a:lvl2pPr>
            <a:lvl3pPr marL="493685" indent="0">
              <a:buNone/>
              <a:defRPr sz="500"/>
            </a:lvl3pPr>
            <a:lvl4pPr marL="740527" indent="0">
              <a:buNone/>
              <a:defRPr sz="500"/>
            </a:lvl4pPr>
            <a:lvl5pPr marL="987369" indent="0">
              <a:buNone/>
              <a:defRPr sz="500"/>
            </a:lvl5pPr>
            <a:lvl6pPr marL="1234211" indent="0">
              <a:buNone/>
              <a:defRPr sz="500"/>
            </a:lvl6pPr>
            <a:lvl7pPr marL="1481054" indent="0">
              <a:buNone/>
              <a:defRPr sz="500"/>
            </a:lvl7pPr>
            <a:lvl8pPr marL="1727896" indent="0">
              <a:buNone/>
              <a:defRPr sz="500"/>
            </a:lvl8pPr>
            <a:lvl9pPr marL="1974738" indent="0">
              <a:buNone/>
              <a:defRPr sz="5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0D692-A308-4AC4-9CD3-441B77289926}" type="datetimeFigureOut">
              <a:rPr lang="pt-BR" smtClean="0"/>
              <a:t>24/02/2017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0B79C-A38F-4DC1-9EA7-CE3979CD8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0770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5713" y="3528220"/>
            <a:ext cx="2160270" cy="416526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705713" y="450361"/>
            <a:ext cx="2160270" cy="3024188"/>
          </a:xfrm>
        </p:spPr>
        <p:txBody>
          <a:bodyPr/>
          <a:lstStyle>
            <a:lvl1pPr marL="0" indent="0">
              <a:buNone/>
              <a:defRPr sz="1700"/>
            </a:lvl1pPr>
            <a:lvl2pPr marL="246842" indent="0">
              <a:buNone/>
              <a:defRPr sz="1500"/>
            </a:lvl2pPr>
            <a:lvl3pPr marL="493685" indent="0">
              <a:buNone/>
              <a:defRPr sz="1300"/>
            </a:lvl3pPr>
            <a:lvl4pPr marL="740527" indent="0">
              <a:buNone/>
              <a:defRPr sz="1100"/>
            </a:lvl4pPr>
            <a:lvl5pPr marL="987369" indent="0">
              <a:buNone/>
              <a:defRPr sz="1100"/>
            </a:lvl5pPr>
            <a:lvl6pPr marL="1234211" indent="0">
              <a:buNone/>
              <a:defRPr sz="1100"/>
            </a:lvl6pPr>
            <a:lvl7pPr marL="1481054" indent="0">
              <a:buNone/>
              <a:defRPr sz="1100"/>
            </a:lvl7pPr>
            <a:lvl8pPr marL="1727896" indent="0">
              <a:buNone/>
              <a:defRPr sz="1100"/>
            </a:lvl8pPr>
            <a:lvl9pPr marL="1974738" indent="0">
              <a:buNone/>
              <a:defRPr sz="11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705713" y="3944746"/>
            <a:ext cx="2160270" cy="591536"/>
          </a:xfrm>
        </p:spPr>
        <p:txBody>
          <a:bodyPr/>
          <a:lstStyle>
            <a:lvl1pPr marL="0" indent="0">
              <a:buNone/>
              <a:defRPr sz="800"/>
            </a:lvl1pPr>
            <a:lvl2pPr marL="246842" indent="0">
              <a:buNone/>
              <a:defRPr sz="600"/>
            </a:lvl2pPr>
            <a:lvl3pPr marL="493685" indent="0">
              <a:buNone/>
              <a:defRPr sz="500"/>
            </a:lvl3pPr>
            <a:lvl4pPr marL="740527" indent="0">
              <a:buNone/>
              <a:defRPr sz="500"/>
            </a:lvl4pPr>
            <a:lvl5pPr marL="987369" indent="0">
              <a:buNone/>
              <a:defRPr sz="500"/>
            </a:lvl5pPr>
            <a:lvl6pPr marL="1234211" indent="0">
              <a:buNone/>
              <a:defRPr sz="500"/>
            </a:lvl6pPr>
            <a:lvl7pPr marL="1481054" indent="0">
              <a:buNone/>
              <a:defRPr sz="500"/>
            </a:lvl7pPr>
            <a:lvl8pPr marL="1727896" indent="0">
              <a:buNone/>
              <a:defRPr sz="500"/>
            </a:lvl8pPr>
            <a:lvl9pPr marL="1974738" indent="0">
              <a:buNone/>
              <a:defRPr sz="5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0D692-A308-4AC4-9CD3-441B77289926}" type="datetimeFigureOut">
              <a:rPr lang="pt-BR" smtClean="0"/>
              <a:t>24/02/2017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0B79C-A38F-4DC1-9EA7-CE3979CD8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46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80023" y="201846"/>
            <a:ext cx="3240405" cy="840052"/>
          </a:xfrm>
          <a:prstGeom prst="rect">
            <a:avLst/>
          </a:prstGeom>
        </p:spPr>
        <p:txBody>
          <a:bodyPr vert="horz" lIns="49368" tIns="24684" rIns="49368" bIns="24684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0023" y="1176074"/>
            <a:ext cx="3240405" cy="3326373"/>
          </a:xfrm>
          <a:prstGeom prst="rect">
            <a:avLst/>
          </a:prstGeom>
        </p:spPr>
        <p:txBody>
          <a:bodyPr vert="horz" lIns="49368" tIns="24684" rIns="49368" bIns="24684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80023" y="4671624"/>
            <a:ext cx="840105" cy="268350"/>
          </a:xfrm>
          <a:prstGeom prst="rect">
            <a:avLst/>
          </a:prstGeom>
        </p:spPr>
        <p:txBody>
          <a:bodyPr vert="horz" lIns="49368" tIns="24684" rIns="49368" bIns="24684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0D692-A308-4AC4-9CD3-441B77289926}" type="datetimeFigureOut">
              <a:rPr lang="pt-BR" smtClean="0"/>
              <a:t>24/02/2017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1230154" y="4671624"/>
            <a:ext cx="1140143" cy="268350"/>
          </a:xfrm>
          <a:prstGeom prst="rect">
            <a:avLst/>
          </a:prstGeom>
        </p:spPr>
        <p:txBody>
          <a:bodyPr vert="horz" lIns="49368" tIns="24684" rIns="49368" bIns="24684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2580323" y="4671624"/>
            <a:ext cx="840105" cy="268350"/>
          </a:xfrm>
          <a:prstGeom prst="rect">
            <a:avLst/>
          </a:prstGeom>
        </p:spPr>
        <p:txBody>
          <a:bodyPr vert="horz" lIns="49368" tIns="24684" rIns="49368" bIns="24684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0B79C-A38F-4DC1-9EA7-CE3979CD8B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6716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93685" rtl="0" eaLnBrk="1" latinLnBrk="0" hangingPunct="1">
        <a:spcBef>
          <a:spcPct val="0"/>
        </a:spcBef>
        <a:buNone/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132" indent="-185132" algn="l" defTabSz="493685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01119" indent="-154276" algn="l" defTabSz="493685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617106" indent="-123421" algn="l" defTabSz="493685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863948" indent="-123421" algn="l" defTabSz="493685" rtl="0" eaLnBrk="1" latinLnBrk="0" hangingPunct="1">
        <a:spcBef>
          <a:spcPct val="20000"/>
        </a:spcBef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10790" indent="-123421" algn="l" defTabSz="493685" rtl="0" eaLnBrk="1" latinLnBrk="0" hangingPunct="1">
        <a:spcBef>
          <a:spcPct val="20000"/>
        </a:spcBef>
        <a:buFont typeface="Arial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357633" indent="-123421" algn="l" defTabSz="49368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04475" indent="-123421" algn="l" defTabSz="49368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851317" indent="-123421" algn="l" defTabSz="49368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098159" indent="-123421" algn="l" defTabSz="49368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49368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46842" algn="l" defTabSz="49368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493685" algn="l" defTabSz="49368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40527" algn="l" defTabSz="49368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987369" algn="l" defTabSz="49368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34211" algn="l" defTabSz="49368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1054" algn="l" defTabSz="49368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27896" algn="l" defTabSz="49368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74738" algn="l" defTabSz="49368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80679"/>
            <a:ext cx="3600450" cy="5718052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42" y="72009"/>
            <a:ext cx="1896054" cy="503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25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Personalizar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Apresentação do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Ricardo Lopes Correia</dc:creator>
  <cp:lastModifiedBy>Ricardo Lopes Correia</cp:lastModifiedBy>
  <cp:revision>1</cp:revision>
  <dcterms:created xsi:type="dcterms:W3CDTF">2017-02-24T20:36:48Z</dcterms:created>
  <dcterms:modified xsi:type="dcterms:W3CDTF">2017-02-24T20:41:31Z</dcterms:modified>
</cp:coreProperties>
</file>