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" cy="5040313"/>
  <p:notesSz cx="6858000" cy="9144000"/>
  <p:defaultTextStyle>
    <a:defPPr>
      <a:defRPr lang="pt-BR"/>
    </a:defPPr>
    <a:lvl1pPr marL="0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46842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93685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40527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87369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34211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481054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27896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1974738" algn="l" defTabSz="49368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334" y="-300"/>
      </p:cViewPr>
      <p:guideLst>
        <p:guide orient="horz" pos="1588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034" y="1565765"/>
            <a:ext cx="3060383" cy="1080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68" y="2856177"/>
            <a:ext cx="2520315" cy="1288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3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0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8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34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81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27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74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26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921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957745" y="269517"/>
            <a:ext cx="607576" cy="573335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35017" y="269517"/>
            <a:ext cx="1762721" cy="573335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97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74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411" y="3238868"/>
            <a:ext cx="3060383" cy="1001062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4411" y="2136300"/>
            <a:ext cx="3060383" cy="110256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4684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9368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405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873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3421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4810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2789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97473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17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35017" y="1568098"/>
            <a:ext cx="1185148" cy="4434776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380173" y="1568098"/>
            <a:ext cx="1185148" cy="4434776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203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3" y="201846"/>
            <a:ext cx="3240405" cy="840052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3" y="1128237"/>
            <a:ext cx="1590824" cy="47019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6842" indent="0">
              <a:buNone/>
              <a:defRPr sz="1100" b="1"/>
            </a:lvl2pPr>
            <a:lvl3pPr marL="493685" indent="0">
              <a:buNone/>
              <a:defRPr sz="1000" b="1"/>
            </a:lvl3pPr>
            <a:lvl4pPr marL="740527" indent="0">
              <a:buNone/>
              <a:defRPr sz="900" b="1"/>
            </a:lvl4pPr>
            <a:lvl5pPr marL="987369" indent="0">
              <a:buNone/>
              <a:defRPr sz="900" b="1"/>
            </a:lvl5pPr>
            <a:lvl6pPr marL="1234211" indent="0">
              <a:buNone/>
              <a:defRPr sz="900" b="1"/>
            </a:lvl6pPr>
            <a:lvl7pPr marL="1481054" indent="0">
              <a:buNone/>
              <a:defRPr sz="900" b="1"/>
            </a:lvl7pPr>
            <a:lvl8pPr marL="1727896" indent="0">
              <a:buNone/>
              <a:defRPr sz="900" b="1"/>
            </a:lvl8pPr>
            <a:lvl9pPr marL="1974738" indent="0">
              <a:buNone/>
              <a:defRPr sz="9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023" y="1598432"/>
            <a:ext cx="1590824" cy="2904014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28979" y="1128237"/>
            <a:ext cx="1591449" cy="470195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6842" indent="0">
              <a:buNone/>
              <a:defRPr sz="1100" b="1"/>
            </a:lvl2pPr>
            <a:lvl3pPr marL="493685" indent="0">
              <a:buNone/>
              <a:defRPr sz="1000" b="1"/>
            </a:lvl3pPr>
            <a:lvl4pPr marL="740527" indent="0">
              <a:buNone/>
              <a:defRPr sz="900" b="1"/>
            </a:lvl4pPr>
            <a:lvl5pPr marL="987369" indent="0">
              <a:buNone/>
              <a:defRPr sz="900" b="1"/>
            </a:lvl5pPr>
            <a:lvl6pPr marL="1234211" indent="0">
              <a:buNone/>
              <a:defRPr sz="900" b="1"/>
            </a:lvl6pPr>
            <a:lvl7pPr marL="1481054" indent="0">
              <a:buNone/>
              <a:defRPr sz="900" b="1"/>
            </a:lvl7pPr>
            <a:lvl8pPr marL="1727896" indent="0">
              <a:buNone/>
              <a:defRPr sz="900" b="1"/>
            </a:lvl8pPr>
            <a:lvl9pPr marL="1974738" indent="0">
              <a:buNone/>
              <a:defRPr sz="9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28979" y="1598432"/>
            <a:ext cx="1591449" cy="2904014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38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54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3" y="200679"/>
            <a:ext cx="1184523" cy="85405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7676" y="200679"/>
            <a:ext cx="2012752" cy="4301768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023" y="1054732"/>
            <a:ext cx="1184523" cy="3447715"/>
          </a:xfrm>
        </p:spPr>
        <p:txBody>
          <a:bodyPr/>
          <a:lstStyle>
            <a:lvl1pPr marL="0" indent="0">
              <a:buNone/>
              <a:defRPr sz="800"/>
            </a:lvl1pPr>
            <a:lvl2pPr marL="246842" indent="0">
              <a:buNone/>
              <a:defRPr sz="600"/>
            </a:lvl2pPr>
            <a:lvl3pPr marL="493685" indent="0">
              <a:buNone/>
              <a:defRPr sz="500"/>
            </a:lvl3pPr>
            <a:lvl4pPr marL="740527" indent="0">
              <a:buNone/>
              <a:defRPr sz="500"/>
            </a:lvl4pPr>
            <a:lvl5pPr marL="987369" indent="0">
              <a:buNone/>
              <a:defRPr sz="500"/>
            </a:lvl5pPr>
            <a:lvl6pPr marL="1234211" indent="0">
              <a:buNone/>
              <a:defRPr sz="500"/>
            </a:lvl6pPr>
            <a:lvl7pPr marL="1481054" indent="0">
              <a:buNone/>
              <a:defRPr sz="500"/>
            </a:lvl7pPr>
            <a:lvl8pPr marL="1727896" indent="0">
              <a:buNone/>
              <a:defRPr sz="500"/>
            </a:lvl8pPr>
            <a:lvl9pPr marL="1974738" indent="0">
              <a:buNone/>
              <a:defRPr sz="5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77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713" y="3528220"/>
            <a:ext cx="2160270" cy="41652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5713" y="450361"/>
            <a:ext cx="2160270" cy="3024188"/>
          </a:xfrm>
        </p:spPr>
        <p:txBody>
          <a:bodyPr/>
          <a:lstStyle>
            <a:lvl1pPr marL="0" indent="0">
              <a:buNone/>
              <a:defRPr sz="1700"/>
            </a:lvl1pPr>
            <a:lvl2pPr marL="246842" indent="0">
              <a:buNone/>
              <a:defRPr sz="1500"/>
            </a:lvl2pPr>
            <a:lvl3pPr marL="493685" indent="0">
              <a:buNone/>
              <a:defRPr sz="1300"/>
            </a:lvl3pPr>
            <a:lvl4pPr marL="740527" indent="0">
              <a:buNone/>
              <a:defRPr sz="1100"/>
            </a:lvl4pPr>
            <a:lvl5pPr marL="987369" indent="0">
              <a:buNone/>
              <a:defRPr sz="1100"/>
            </a:lvl5pPr>
            <a:lvl6pPr marL="1234211" indent="0">
              <a:buNone/>
              <a:defRPr sz="1100"/>
            </a:lvl6pPr>
            <a:lvl7pPr marL="1481054" indent="0">
              <a:buNone/>
              <a:defRPr sz="1100"/>
            </a:lvl7pPr>
            <a:lvl8pPr marL="1727896" indent="0">
              <a:buNone/>
              <a:defRPr sz="1100"/>
            </a:lvl8pPr>
            <a:lvl9pPr marL="1974738" indent="0">
              <a:buNone/>
              <a:defRPr sz="1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5713" y="3944746"/>
            <a:ext cx="2160270" cy="591536"/>
          </a:xfrm>
        </p:spPr>
        <p:txBody>
          <a:bodyPr/>
          <a:lstStyle>
            <a:lvl1pPr marL="0" indent="0">
              <a:buNone/>
              <a:defRPr sz="800"/>
            </a:lvl1pPr>
            <a:lvl2pPr marL="246842" indent="0">
              <a:buNone/>
              <a:defRPr sz="600"/>
            </a:lvl2pPr>
            <a:lvl3pPr marL="493685" indent="0">
              <a:buNone/>
              <a:defRPr sz="500"/>
            </a:lvl3pPr>
            <a:lvl4pPr marL="740527" indent="0">
              <a:buNone/>
              <a:defRPr sz="500"/>
            </a:lvl4pPr>
            <a:lvl5pPr marL="987369" indent="0">
              <a:buNone/>
              <a:defRPr sz="500"/>
            </a:lvl5pPr>
            <a:lvl6pPr marL="1234211" indent="0">
              <a:buNone/>
              <a:defRPr sz="500"/>
            </a:lvl6pPr>
            <a:lvl7pPr marL="1481054" indent="0">
              <a:buNone/>
              <a:defRPr sz="500"/>
            </a:lvl7pPr>
            <a:lvl8pPr marL="1727896" indent="0">
              <a:buNone/>
              <a:defRPr sz="500"/>
            </a:lvl8pPr>
            <a:lvl9pPr marL="1974738" indent="0">
              <a:buNone/>
              <a:defRPr sz="5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80023" y="201846"/>
            <a:ext cx="3240405" cy="840052"/>
          </a:xfrm>
          <a:prstGeom prst="rect">
            <a:avLst/>
          </a:prstGeom>
        </p:spPr>
        <p:txBody>
          <a:bodyPr vert="horz" lIns="49368" tIns="24684" rIns="49368" bIns="24684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3" y="1176074"/>
            <a:ext cx="3240405" cy="3326373"/>
          </a:xfrm>
          <a:prstGeom prst="rect">
            <a:avLst/>
          </a:prstGeom>
        </p:spPr>
        <p:txBody>
          <a:bodyPr vert="horz" lIns="49368" tIns="24684" rIns="49368" bIns="24684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80023" y="4671624"/>
            <a:ext cx="840105" cy="268350"/>
          </a:xfrm>
          <a:prstGeom prst="rect">
            <a:avLst/>
          </a:prstGeom>
        </p:spPr>
        <p:txBody>
          <a:bodyPr vert="horz" lIns="49368" tIns="24684" rIns="49368" bIns="24684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D692-A308-4AC4-9CD3-441B77289926}" type="datetimeFigureOut">
              <a:rPr lang="pt-BR" smtClean="0"/>
              <a:t>24/02/2017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30154" y="4671624"/>
            <a:ext cx="1140143" cy="268350"/>
          </a:xfrm>
          <a:prstGeom prst="rect">
            <a:avLst/>
          </a:prstGeom>
        </p:spPr>
        <p:txBody>
          <a:bodyPr vert="horz" lIns="49368" tIns="24684" rIns="49368" bIns="24684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80323" y="4671624"/>
            <a:ext cx="840105" cy="268350"/>
          </a:xfrm>
          <a:prstGeom prst="rect">
            <a:avLst/>
          </a:prstGeom>
        </p:spPr>
        <p:txBody>
          <a:bodyPr vert="horz" lIns="49368" tIns="24684" rIns="49368" bIns="24684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B79C-A38F-4DC1-9EA7-CE3979CD8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71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685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132" indent="-185132" algn="l" defTabSz="493685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01119" indent="-154276" algn="l" defTabSz="493685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17106" indent="-123421" algn="l" defTabSz="493685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63948" indent="-123421" algn="l" defTabSz="493685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0790" indent="-123421" algn="l" defTabSz="493685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57633" indent="-123421" algn="l" defTabSz="4936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04475" indent="-123421" algn="l" defTabSz="4936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51317" indent="-123421" algn="l" defTabSz="4936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98159" indent="-123421" algn="l" defTabSz="493685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46842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93685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40527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69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211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1054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27896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74738" algn="l" defTabSz="493685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80679"/>
            <a:ext cx="3600450" cy="571805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42" y="72009"/>
            <a:ext cx="1896054" cy="50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5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Lopes Correia</dc:creator>
  <cp:lastModifiedBy>Ricardo Lopes Correia</cp:lastModifiedBy>
  <cp:revision>1</cp:revision>
  <dcterms:created xsi:type="dcterms:W3CDTF">2017-02-24T20:36:48Z</dcterms:created>
  <dcterms:modified xsi:type="dcterms:W3CDTF">2017-02-24T20:41:31Z</dcterms:modified>
</cp:coreProperties>
</file>